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8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8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6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7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4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16500-49AC-41CC-8019-8D43226FCBC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A875-2CB8-438C-9D75-D472B59AAE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590800" y="3200400"/>
            <a:ext cx="426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/>
              <a:t>Nombre </a:t>
            </a:r>
            <a:r>
              <a:rPr lang="es-AR" smtClean="0"/>
              <a:t>y Apellido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465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Alan Guetmonovitch</dc:creator>
  <cp:lastModifiedBy>Alan Guetmonovitch</cp:lastModifiedBy>
  <cp:revision>1</cp:revision>
  <dcterms:created xsi:type="dcterms:W3CDTF">2021-08-02T20:45:18Z</dcterms:created>
  <dcterms:modified xsi:type="dcterms:W3CDTF">2021-08-02T20:46:17Z</dcterms:modified>
</cp:coreProperties>
</file>